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0080625" cy="7559675"/>
  <p:notesSz cx="9144000" cy="6858000"/>
  <p:defaultTextStyle>
    <a:defPPr>
      <a:defRPr lang="en-US"/>
    </a:defPPr>
    <a:lvl1pPr marL="0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1pPr>
    <a:lvl2pPr marL="481066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2pPr>
    <a:lvl3pPr marL="962132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3pPr>
    <a:lvl4pPr marL="1443198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4pPr>
    <a:lvl5pPr marL="1924263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5pPr>
    <a:lvl6pPr marL="2405329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6pPr>
    <a:lvl7pPr marL="2886395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7pPr>
    <a:lvl8pPr marL="3367461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8pPr>
    <a:lvl9pPr marL="3848527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5F3"/>
    <a:srgbClr val="C3EBE8"/>
    <a:srgbClr val="FFFBE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E4D6C1-F5FA-40C3-AC13-6A89C0D1DCA6}" v="241" dt="2022-05-25T02:17:30.1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19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de Lautour" userId="3b1d8ab1be18bfe1" providerId="LiveId" clId="{59E4D6C1-F5FA-40C3-AC13-6A89C0D1DCA6}"/>
    <pc:docChg chg="undo custSel addSld modSld sldOrd modMainMaster">
      <pc:chgData name="Sue de Lautour" userId="3b1d8ab1be18bfe1" providerId="LiveId" clId="{59E4D6C1-F5FA-40C3-AC13-6A89C0D1DCA6}" dt="2022-05-25T02:18:52.674" v="2214" actId="14100"/>
      <pc:docMkLst>
        <pc:docMk/>
      </pc:docMkLst>
      <pc:sldChg chg="addSp delSp modSp mod">
        <pc:chgData name="Sue de Lautour" userId="3b1d8ab1be18bfe1" providerId="LiveId" clId="{59E4D6C1-F5FA-40C3-AC13-6A89C0D1DCA6}" dt="2022-05-25T02:11:34.927" v="1169" actId="1076"/>
        <pc:sldMkLst>
          <pc:docMk/>
          <pc:sldMk cId="2274854174" sldId="256"/>
        </pc:sldMkLst>
        <pc:spChg chg="mod">
          <ac:chgData name="Sue de Lautour" userId="3b1d8ab1be18bfe1" providerId="LiveId" clId="{59E4D6C1-F5FA-40C3-AC13-6A89C0D1DCA6}" dt="2022-05-25T02:11:34.927" v="1169" actId="1076"/>
          <ac:spMkLst>
            <pc:docMk/>
            <pc:sldMk cId="2274854174" sldId="256"/>
            <ac:spMk id="4" creationId="{28FEBCA4-38A3-B632-1200-5BF893664595}"/>
          </ac:spMkLst>
        </pc:spChg>
        <pc:spChg chg="add mod">
          <ac:chgData name="Sue de Lautour" userId="3b1d8ab1be18bfe1" providerId="LiveId" clId="{59E4D6C1-F5FA-40C3-AC13-6A89C0D1DCA6}" dt="2022-05-25T02:05:46.205" v="1125" actId="1076"/>
          <ac:spMkLst>
            <pc:docMk/>
            <pc:sldMk cId="2274854174" sldId="256"/>
            <ac:spMk id="6" creationId="{C5BA640D-A6FD-1E53-32C2-570F99A1149E}"/>
          </ac:spMkLst>
        </pc:spChg>
        <pc:graphicFrameChg chg="add mod modGraphic">
          <ac:chgData name="Sue de Lautour" userId="3b1d8ab1be18bfe1" providerId="LiveId" clId="{59E4D6C1-F5FA-40C3-AC13-6A89C0D1DCA6}" dt="2022-05-25T02:10:46.235" v="1166"/>
          <ac:graphicFrameMkLst>
            <pc:docMk/>
            <pc:sldMk cId="2274854174" sldId="256"/>
            <ac:graphicFrameMk id="2" creationId="{51753869-CECF-2F86-1CC7-E504302073B0}"/>
          </ac:graphicFrameMkLst>
        </pc:graphicFrameChg>
        <pc:graphicFrameChg chg="add mod modGraphic">
          <ac:chgData name="Sue de Lautour" userId="3b1d8ab1be18bfe1" providerId="LiveId" clId="{59E4D6C1-F5FA-40C3-AC13-6A89C0D1DCA6}" dt="2022-05-25T02:08:37.136" v="1148"/>
          <ac:graphicFrameMkLst>
            <pc:docMk/>
            <pc:sldMk cId="2274854174" sldId="256"/>
            <ac:graphicFrameMk id="7" creationId="{7A392174-8F30-875C-1D7F-A2F26035AAF9}"/>
          </ac:graphicFrameMkLst>
        </pc:graphicFrameChg>
        <pc:graphicFrameChg chg="add mod modGraphic">
          <ac:chgData name="Sue de Lautour" userId="3b1d8ab1be18bfe1" providerId="LiveId" clId="{59E4D6C1-F5FA-40C3-AC13-6A89C0D1DCA6}" dt="2022-05-25T02:10:35.685" v="1164" actId="14734"/>
          <ac:graphicFrameMkLst>
            <pc:docMk/>
            <pc:sldMk cId="2274854174" sldId="256"/>
            <ac:graphicFrameMk id="8" creationId="{CB78A856-2439-7A46-786C-03AB38F54BFB}"/>
          </ac:graphicFrameMkLst>
        </pc:graphicFrameChg>
        <pc:graphicFrameChg chg="add mod modGraphic">
          <ac:chgData name="Sue de Lautour" userId="3b1d8ab1be18bfe1" providerId="LiveId" clId="{59E4D6C1-F5FA-40C3-AC13-6A89C0D1DCA6}" dt="2022-05-25T02:09:49.976" v="1156"/>
          <ac:graphicFrameMkLst>
            <pc:docMk/>
            <pc:sldMk cId="2274854174" sldId="256"/>
            <ac:graphicFrameMk id="9" creationId="{498B8C4E-8A7D-4982-6CCE-6E4FE5234C15}"/>
          </ac:graphicFrameMkLst>
        </pc:graphicFrameChg>
        <pc:picChg chg="add del mod">
          <ac:chgData name="Sue de Lautour" userId="3b1d8ab1be18bfe1" providerId="LiveId" clId="{59E4D6C1-F5FA-40C3-AC13-6A89C0D1DCA6}" dt="2022-05-25T01:33:54.406" v="420" actId="478"/>
          <ac:picMkLst>
            <pc:docMk/>
            <pc:sldMk cId="2274854174" sldId="256"/>
            <ac:picMk id="3" creationId="{EA993789-B0A9-5601-3057-7502DED5F235}"/>
          </ac:picMkLst>
        </pc:picChg>
        <pc:picChg chg="add del mod">
          <ac:chgData name="Sue de Lautour" userId="3b1d8ab1be18bfe1" providerId="LiveId" clId="{59E4D6C1-F5FA-40C3-AC13-6A89C0D1DCA6}" dt="2022-05-25T01:19:50.028" v="3" actId="478"/>
          <ac:picMkLst>
            <pc:docMk/>
            <pc:sldMk cId="2274854174" sldId="256"/>
            <ac:picMk id="5" creationId="{EA993789-B0A9-5601-3057-7502DED5F235}"/>
          </ac:picMkLst>
        </pc:picChg>
      </pc:sldChg>
      <pc:sldChg chg="addSp modSp new mod ord">
        <pc:chgData name="Sue de Lautour" userId="3b1d8ab1be18bfe1" providerId="LiveId" clId="{59E4D6C1-F5FA-40C3-AC13-6A89C0D1DCA6}" dt="2022-05-25T02:18:52.674" v="2214" actId="14100"/>
        <pc:sldMkLst>
          <pc:docMk/>
          <pc:sldMk cId="4262611778" sldId="257"/>
        </pc:sldMkLst>
        <pc:spChg chg="add mod">
          <ac:chgData name="Sue de Lautour" userId="3b1d8ab1be18bfe1" providerId="LiveId" clId="{59E4D6C1-F5FA-40C3-AC13-6A89C0D1DCA6}" dt="2022-05-25T02:12:39.090" v="1173"/>
          <ac:spMkLst>
            <pc:docMk/>
            <pc:sldMk cId="4262611778" sldId="257"/>
            <ac:spMk id="2" creationId="{52BFB22C-C84E-2C0F-CD43-6FC6EB14313A}"/>
          </ac:spMkLst>
        </pc:spChg>
        <pc:spChg chg="add mod">
          <ac:chgData name="Sue de Lautour" userId="3b1d8ab1be18bfe1" providerId="LiveId" clId="{59E4D6C1-F5FA-40C3-AC13-6A89C0D1DCA6}" dt="2022-05-25T02:18:52.674" v="2214" actId="14100"/>
          <ac:spMkLst>
            <pc:docMk/>
            <pc:sldMk cId="4262611778" sldId="257"/>
            <ac:spMk id="3" creationId="{A28D5536-BC35-F832-C779-C6D4651E06BD}"/>
          </ac:spMkLst>
        </pc:spChg>
        <pc:picChg chg="add mod">
          <ac:chgData name="Sue de Lautour" userId="3b1d8ab1be18bfe1" providerId="LiveId" clId="{59E4D6C1-F5FA-40C3-AC13-6A89C0D1DCA6}" dt="2022-05-25T02:17:42.501" v="2124" actId="1076"/>
          <ac:picMkLst>
            <pc:docMk/>
            <pc:sldMk cId="4262611778" sldId="257"/>
            <ac:picMk id="5" creationId="{BEB38BA5-2A9B-4564-E427-AFC140591604}"/>
          </ac:picMkLst>
        </pc:picChg>
      </pc:sldChg>
      <pc:sldMasterChg chg="modSldLayout">
        <pc:chgData name="Sue de Lautour" userId="3b1d8ab1be18bfe1" providerId="LiveId" clId="{59E4D6C1-F5FA-40C3-AC13-6A89C0D1DCA6}" dt="2022-05-25T02:11:27.784" v="1168" actId="1076"/>
        <pc:sldMasterMkLst>
          <pc:docMk/>
          <pc:sldMasterMk cId="3463065222" sldId="2147483660"/>
        </pc:sldMasterMkLst>
        <pc:sldLayoutChg chg="modSp mod">
          <pc:chgData name="Sue de Lautour" userId="3b1d8ab1be18bfe1" providerId="LiveId" clId="{59E4D6C1-F5FA-40C3-AC13-6A89C0D1DCA6}" dt="2022-05-25T02:11:27.784" v="1168" actId="1076"/>
          <pc:sldLayoutMkLst>
            <pc:docMk/>
            <pc:sldMasterMk cId="3463065222" sldId="2147483660"/>
            <pc:sldLayoutMk cId="559837420" sldId="2147483662"/>
          </pc:sldLayoutMkLst>
          <pc:picChg chg="mod modCrop">
            <ac:chgData name="Sue de Lautour" userId="3b1d8ab1be18bfe1" providerId="LiveId" clId="{59E4D6C1-F5FA-40C3-AC13-6A89C0D1DCA6}" dt="2022-05-25T02:11:27.784" v="1168" actId="1076"/>
            <ac:picMkLst>
              <pc:docMk/>
              <pc:sldMasterMk cId="3463065222" sldId="2147483660"/>
              <pc:sldLayoutMk cId="559837420" sldId="2147483662"/>
              <ac:picMk id="4" creationId="{5940C136-C792-4F3C-9345-EC1457FA0E58}"/>
            </ac:picMkLst>
          </pc:picChg>
          <pc:picChg chg="mod">
            <ac:chgData name="Sue de Lautour" userId="3b1d8ab1be18bfe1" providerId="LiveId" clId="{59E4D6C1-F5FA-40C3-AC13-6A89C0D1DCA6}" dt="2022-05-25T02:11:25.052" v="1167" actId="1076"/>
            <ac:picMkLst>
              <pc:docMk/>
              <pc:sldMasterMk cId="3463065222" sldId="2147483660"/>
              <pc:sldLayoutMk cId="559837420" sldId="2147483662"/>
              <ac:picMk id="7" creationId="{AEF1650E-D1AA-342B-795C-6EB453D3D40D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58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940C136-C792-4F3C-9345-EC1457FA0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584" b="91989"/>
          <a:stretch/>
        </p:blipFill>
        <p:spPr>
          <a:xfrm>
            <a:off x="243740" y="206593"/>
            <a:ext cx="167989" cy="159900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EF1650E-D1AA-342B-795C-6EB453D3D4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40" y="174748"/>
            <a:ext cx="600313" cy="60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3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&amp;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60C8D76-C293-4791-A782-B7CEC51A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2753" y="7000584"/>
            <a:ext cx="560788" cy="3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62F86CD5-A1CB-4558-A6A9-94D30281CAD2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940C136-C792-4F3C-9345-EC1457FA0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34" b="91635"/>
          <a:stretch/>
        </p:blipFill>
        <p:spPr>
          <a:xfrm>
            <a:off x="127712" y="7296327"/>
            <a:ext cx="1017337" cy="16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5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BCB3-DC78-49A5-A95A-95BD9AB5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4" y="298834"/>
            <a:ext cx="8694539" cy="321448"/>
          </a:xfrm>
          <a:prstGeom prst="rect">
            <a:avLst/>
          </a:prstGeom>
        </p:spPr>
        <p:txBody>
          <a:bodyPr/>
          <a:lstStyle>
            <a:lvl1pPr algn="ctr">
              <a:defRPr sz="1662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64CAC82-7EC7-480C-884C-BE13D2134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2753" y="7000584"/>
            <a:ext cx="560788" cy="3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62F86CD5-A1CB-4558-A6A9-94D30281CAD2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E70DB7D-C123-43C3-BC53-AE7F8C7D09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34" b="91635"/>
          <a:stretch/>
        </p:blipFill>
        <p:spPr>
          <a:xfrm>
            <a:off x="127712" y="7296327"/>
            <a:ext cx="1017337" cy="16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0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06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  <p:sldLayoutId id="2147483667" r:id="rId3"/>
    <p:sldLayoutId id="2147483663" r:id="rId4"/>
  </p:sldLayoutIdLst>
  <p:txStyles>
    <p:titleStyle>
      <a:lvl1pPr algn="l" defTabSz="474779" rtl="0" eaLnBrk="1" latinLnBrk="0" hangingPunct="1">
        <a:lnSpc>
          <a:spcPct val="90000"/>
        </a:lnSpc>
        <a:spcBef>
          <a:spcPct val="0"/>
        </a:spcBef>
        <a:buNone/>
        <a:defRPr sz="2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695" indent="-118695" algn="l" defTabSz="474779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454" kern="1200">
          <a:solidFill>
            <a:schemeClr val="tx1"/>
          </a:solidFill>
          <a:latin typeface="+mn-lt"/>
          <a:ea typeface="+mn-ea"/>
          <a:cs typeface="+mn-cs"/>
        </a:defRPr>
      </a:lvl1pPr>
      <a:lvl2pPr marL="356085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59347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038" kern="1200">
          <a:solidFill>
            <a:schemeClr val="tx1"/>
          </a:solidFill>
          <a:latin typeface="+mn-lt"/>
          <a:ea typeface="+mn-ea"/>
          <a:cs typeface="+mn-cs"/>
        </a:defRPr>
      </a:lvl3pPr>
      <a:lvl4pPr marL="83086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106825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30564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3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78042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2017812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1pPr>
      <a:lvl2pPr marL="237390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2pPr>
      <a:lvl3pPr marL="47477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3pPr>
      <a:lvl4pPr marL="71216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94955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18694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42433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66172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1899117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driveresource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iveresource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hlinkClick r:id="rId2"/>
            <a:extLst>
              <a:ext uri="{FF2B5EF4-FFF2-40B4-BE49-F238E27FC236}">
                <a16:creationId xmlns:a16="http://schemas.microsoft.com/office/drawing/2014/main" id="{52BFB22C-C84E-2C0F-CD43-6FC6EB14313A}"/>
              </a:ext>
            </a:extLst>
          </p:cNvPr>
          <p:cNvSpPr/>
          <p:nvPr/>
        </p:nvSpPr>
        <p:spPr>
          <a:xfrm>
            <a:off x="205413" y="188848"/>
            <a:ext cx="688413" cy="5486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8D5536-BC35-F832-C779-C6D4651E06BD}"/>
              </a:ext>
            </a:extLst>
          </p:cNvPr>
          <p:cNvSpPr txBox="1"/>
          <p:nvPr/>
        </p:nvSpPr>
        <p:spPr>
          <a:xfrm>
            <a:off x="333756" y="1106424"/>
            <a:ext cx="95097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dirty="0"/>
              <a:t>Hi teachers,</a:t>
            </a:r>
          </a:p>
          <a:p>
            <a:pPr algn="l"/>
            <a:endParaRPr lang="en-US" sz="1100" dirty="0"/>
          </a:p>
          <a:p>
            <a:pPr algn="l"/>
            <a:r>
              <a:rPr lang="en-US" sz="1100" dirty="0"/>
              <a:t>It’s so hard to keep track of all the requirements and criteria for the Level 1 literacy standards!  Hopefully, the following page will help.  </a:t>
            </a:r>
          </a:p>
          <a:p>
            <a:pPr algn="l"/>
            <a:endParaRPr lang="en-US" sz="1100" dirty="0"/>
          </a:p>
          <a:p>
            <a:pPr algn="l"/>
            <a:r>
              <a:rPr lang="en-US" sz="1100" dirty="0"/>
              <a:t>It contains spaces for three students, so:</a:t>
            </a:r>
          </a:p>
          <a:p>
            <a:pPr algn="l"/>
            <a:endParaRPr lang="en-US" sz="1100" dirty="0"/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US" sz="1100" dirty="0"/>
              <a:t>If you wish to use a </a:t>
            </a:r>
            <a:r>
              <a:rPr lang="en-US" sz="1100" b="1" dirty="0"/>
              <a:t>hard copy</a:t>
            </a:r>
            <a:r>
              <a:rPr lang="en-US" sz="1100" dirty="0"/>
              <a:t>, simply print the page as many times as you like.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endParaRPr lang="en-US" sz="1100" dirty="0"/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US" sz="1100" dirty="0"/>
              <a:t>If you prefer to keep this as an </a:t>
            </a:r>
            <a:r>
              <a:rPr lang="en-US" sz="1100" b="1" dirty="0"/>
              <a:t>electronic document</a:t>
            </a:r>
            <a:r>
              <a:rPr lang="en-US" sz="1100" dirty="0"/>
              <a:t>, fill in details for your name, class and year, then just hit </a:t>
            </a:r>
            <a:r>
              <a:rPr lang="en-US" sz="1100" b="1" dirty="0"/>
              <a:t>CTRL + D </a:t>
            </a:r>
            <a:r>
              <a:rPr lang="en-US" sz="1100" dirty="0"/>
              <a:t>to duplicate the page (make sure you’ve clicked on the page on the </a:t>
            </a:r>
            <a:r>
              <a:rPr lang="en-US" sz="1100" i="1" dirty="0"/>
              <a:t>thumbnail on the left </a:t>
            </a:r>
            <a:r>
              <a:rPr lang="en-US" sz="1100" dirty="0"/>
              <a:t>so that it has the red border around it, therefore selecting the page to duplicate).</a:t>
            </a:r>
          </a:p>
          <a:p>
            <a:pPr algn="l"/>
            <a:endParaRPr lang="en-US" sz="1100" dirty="0"/>
          </a:p>
          <a:p>
            <a:pPr algn="l"/>
            <a:r>
              <a:rPr lang="en-US" sz="1100" dirty="0"/>
              <a:t>You might prefer to set something like this up in Excel, in which case you could use the format I have here as a guide.</a:t>
            </a:r>
          </a:p>
          <a:p>
            <a:pPr algn="l"/>
            <a:endParaRPr lang="en-US" sz="1100" dirty="0"/>
          </a:p>
          <a:p>
            <a:pPr algn="l"/>
            <a:r>
              <a:rPr lang="en-US" sz="1100" dirty="0"/>
              <a:t>Hope this helps!</a:t>
            </a:r>
          </a:p>
          <a:p>
            <a:pPr algn="l"/>
            <a:endParaRPr lang="en-US" sz="1100" dirty="0"/>
          </a:p>
          <a:p>
            <a:pPr algn="l"/>
            <a:r>
              <a:rPr lang="en-US" sz="1100" dirty="0"/>
              <a:t>Sue </a:t>
            </a:r>
            <a:endParaRPr lang="en-NZ" sz="1100" dirty="0"/>
          </a:p>
        </p:txBody>
      </p:sp>
      <p:pic>
        <p:nvPicPr>
          <p:cNvPr id="5" name="Graphic 4" descr="Sunflower outline">
            <a:extLst>
              <a:ext uri="{FF2B5EF4-FFF2-40B4-BE49-F238E27FC236}">
                <a16:creationId xmlns:a16="http://schemas.microsoft.com/office/drawing/2014/main" id="{BEB38BA5-2A9B-4564-E427-AFC1405916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482" y="3865854"/>
            <a:ext cx="410273" cy="41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1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hlinkClick r:id="rId2"/>
            <a:extLst>
              <a:ext uri="{FF2B5EF4-FFF2-40B4-BE49-F238E27FC236}">
                <a16:creationId xmlns:a16="http://schemas.microsoft.com/office/drawing/2014/main" id="{28FEBCA4-38A3-B632-1200-5BF893664595}"/>
              </a:ext>
            </a:extLst>
          </p:cNvPr>
          <p:cNvSpPr/>
          <p:nvPr/>
        </p:nvSpPr>
        <p:spPr>
          <a:xfrm>
            <a:off x="205413" y="188848"/>
            <a:ext cx="688413" cy="5486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51753869-CECF-2F86-1CC7-E50430207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438389"/>
              </p:ext>
            </p:extLst>
          </p:nvPr>
        </p:nvGraphicFramePr>
        <p:xfrm>
          <a:off x="288312" y="817068"/>
          <a:ext cx="9504000" cy="2097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42012315"/>
                    </a:ext>
                  </a:extLst>
                </a:gridCol>
                <a:gridCol w="317532">
                  <a:extLst>
                    <a:ext uri="{9D8B030D-6E8A-4147-A177-3AD203B41FA5}">
                      <a16:colId xmlns:a16="http://schemas.microsoft.com/office/drawing/2014/main" val="1216207821"/>
                    </a:ext>
                  </a:extLst>
                </a:gridCol>
                <a:gridCol w="690468">
                  <a:extLst>
                    <a:ext uri="{9D8B030D-6E8A-4147-A177-3AD203B41FA5}">
                      <a16:colId xmlns:a16="http://schemas.microsoft.com/office/drawing/2014/main" val="113492331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701644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69398724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22118505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54817614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0609224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56064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15136239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98276973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171917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2432512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1442568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1539828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3551477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086303376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6525115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08845955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31273666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7026229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4247514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63726717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4455375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673404190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STUDENT</a:t>
                      </a:r>
                      <a:endParaRPr lang="en-NZ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en-NZ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NZ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869775"/>
                  </a:ext>
                </a:extLst>
              </a:tr>
              <a:tr h="216000">
                <a:tc gridSpan="9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bg1"/>
                          </a:solidFill>
                        </a:rPr>
                        <a:t>US26622 Writing</a:t>
                      </a:r>
                      <a:endParaRPr lang="en-NZ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US26622 Writing</a:t>
                      </a:r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US26622 Writing</a:t>
                      </a:r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bg1"/>
                          </a:solidFill>
                        </a:rPr>
                        <a:t>US26624 Reading</a:t>
                      </a:r>
                      <a:endParaRPr lang="en-NZ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bg1"/>
                          </a:solidFill>
                        </a:rPr>
                        <a:t>US26625 Speaking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028265"/>
                  </a:ext>
                </a:extLst>
              </a:tr>
              <a:tr h="776383"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(Need 2 different purposes)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200+ words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one text)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Paragraphed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text)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1.2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(Need 2 diff text types)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1.2 Explicit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1.2 Implicit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text)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One-to-one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Small group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Familiar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(2 can be)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Unfamiliar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(1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must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be)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Electronic 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(2 can be)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1.2</a:t>
                      </a: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4714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1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Purpose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1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>
                          <a:solidFill>
                            <a:schemeClr val="tx1"/>
                          </a:solidFill>
                        </a:rPr>
                        <a:t>Interaction</a:t>
                      </a:r>
                      <a:r>
                        <a:rPr lang="en-US" sz="700" b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14917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2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Purpose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2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>
                          <a:solidFill>
                            <a:schemeClr val="tx1"/>
                          </a:solidFill>
                        </a:rPr>
                        <a:t>Interaction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49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3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Purpose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3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>
                          <a:solidFill>
                            <a:schemeClr val="tx1"/>
                          </a:solidFill>
                        </a:rPr>
                        <a:t>Interaction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00248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5BA640D-A6FD-1E53-32C2-570F99A1149E}"/>
              </a:ext>
            </a:extLst>
          </p:cNvPr>
          <p:cNvSpPr txBox="1"/>
          <p:nvPr/>
        </p:nvSpPr>
        <p:spPr>
          <a:xfrm>
            <a:off x="3081528" y="206057"/>
            <a:ext cx="4087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Management and Grading of Level 1 Literacy Standards</a:t>
            </a:r>
            <a:endParaRPr lang="en-NZ" sz="1200" dirty="0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7A392174-8F30-875C-1D7F-A2F26035A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597179"/>
              </p:ext>
            </p:extLst>
          </p:nvPr>
        </p:nvGraphicFramePr>
        <p:xfrm>
          <a:off x="1623060" y="474948"/>
          <a:ext cx="7380000" cy="2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44201231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121620782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16369822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13616863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46541747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2529606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Teacher</a:t>
                      </a:r>
                      <a:endParaRPr lang="en-NZ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Class</a:t>
                      </a:r>
                      <a:endParaRPr lang="en-NZ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NZ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002482"/>
                  </a:ext>
                </a:extLst>
              </a:tr>
            </a:tbl>
          </a:graphicData>
        </a:graphic>
      </p:graphicFrame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CB78A856-2439-7A46-786C-03AB38F54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426615"/>
              </p:ext>
            </p:extLst>
          </p:nvPr>
        </p:nvGraphicFramePr>
        <p:xfrm>
          <a:off x="288312" y="3045156"/>
          <a:ext cx="9504000" cy="2097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42012315"/>
                    </a:ext>
                  </a:extLst>
                </a:gridCol>
                <a:gridCol w="344964">
                  <a:extLst>
                    <a:ext uri="{9D8B030D-6E8A-4147-A177-3AD203B41FA5}">
                      <a16:colId xmlns:a16="http://schemas.microsoft.com/office/drawing/2014/main" val="1216207821"/>
                    </a:ext>
                  </a:extLst>
                </a:gridCol>
                <a:gridCol w="663036">
                  <a:extLst>
                    <a:ext uri="{9D8B030D-6E8A-4147-A177-3AD203B41FA5}">
                      <a16:colId xmlns:a16="http://schemas.microsoft.com/office/drawing/2014/main" val="113492331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701644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69398724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22118505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54817614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0609224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56064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15136239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98276973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171917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2432512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1442568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1539828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3551477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086303376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6525115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08845955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31273666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7026229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4247514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63726717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4455375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673404190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STUDENT</a:t>
                      </a:r>
                      <a:endParaRPr lang="en-NZ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en-NZ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NZ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869775"/>
                  </a:ext>
                </a:extLst>
              </a:tr>
              <a:tr h="216000">
                <a:tc gridSpan="9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bg1"/>
                          </a:solidFill>
                        </a:rPr>
                        <a:t>US26622 Writing</a:t>
                      </a:r>
                      <a:endParaRPr lang="en-NZ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US26622 Writing</a:t>
                      </a:r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US26622 Writing</a:t>
                      </a:r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bg1"/>
                          </a:solidFill>
                        </a:rPr>
                        <a:t>US26624 Reading</a:t>
                      </a:r>
                      <a:endParaRPr lang="en-NZ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bg1"/>
                          </a:solidFill>
                        </a:rPr>
                        <a:t>US26625 Speaking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028265"/>
                  </a:ext>
                </a:extLst>
              </a:tr>
              <a:tr h="776383"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(Need 2 different purposes)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200+ words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one text)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Paragraphed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text)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1.2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(Need 2 diff text types)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1.2 Explicit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1.2 Implicit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text)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One-to-one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Small group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Familiar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(2 can be)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Unfamiliar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(1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must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be)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Electronic 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(2 can be)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1.2</a:t>
                      </a: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4714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1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Purpose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1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>
                          <a:solidFill>
                            <a:schemeClr val="tx1"/>
                          </a:solidFill>
                        </a:rPr>
                        <a:t>Interaction</a:t>
                      </a:r>
                      <a:r>
                        <a:rPr lang="en-US" sz="700" b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14917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2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Purpose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2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>
                          <a:solidFill>
                            <a:schemeClr val="tx1"/>
                          </a:solidFill>
                        </a:rPr>
                        <a:t>Interaction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49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3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Purpose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3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>
                          <a:solidFill>
                            <a:schemeClr val="tx1"/>
                          </a:solidFill>
                        </a:rPr>
                        <a:t>Interaction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002482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498B8C4E-8A7D-4982-6CCE-6E4FE5234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6139"/>
              </p:ext>
            </p:extLst>
          </p:nvPr>
        </p:nvGraphicFramePr>
        <p:xfrm>
          <a:off x="288312" y="5273244"/>
          <a:ext cx="9504000" cy="2097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442012315"/>
                    </a:ext>
                  </a:extLst>
                </a:gridCol>
                <a:gridCol w="322104">
                  <a:extLst>
                    <a:ext uri="{9D8B030D-6E8A-4147-A177-3AD203B41FA5}">
                      <a16:colId xmlns:a16="http://schemas.microsoft.com/office/drawing/2014/main" val="1216207821"/>
                    </a:ext>
                  </a:extLst>
                </a:gridCol>
                <a:gridCol w="685896">
                  <a:extLst>
                    <a:ext uri="{9D8B030D-6E8A-4147-A177-3AD203B41FA5}">
                      <a16:colId xmlns:a16="http://schemas.microsoft.com/office/drawing/2014/main" val="113492331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701644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69398724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22118505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54817614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0609224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56064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15136239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982769738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171917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92432512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11442568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1539828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35514778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086303376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6525115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08845955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31273666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70262296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642475149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63726717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24455375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673404190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STUDENT</a:t>
                      </a:r>
                      <a:endParaRPr lang="en-NZ" sz="9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en-NZ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5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NZ" sz="10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NZ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869775"/>
                  </a:ext>
                </a:extLst>
              </a:tr>
              <a:tr h="216000">
                <a:tc gridSpan="9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bg1"/>
                          </a:solidFill>
                        </a:rPr>
                        <a:t>US26622 Writing</a:t>
                      </a:r>
                      <a:endParaRPr lang="en-NZ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US26622 Writing</a:t>
                      </a:r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US26622 Writing</a:t>
                      </a:r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bg1"/>
                          </a:solidFill>
                        </a:rPr>
                        <a:t>US26624 Reading</a:t>
                      </a:r>
                      <a:endParaRPr lang="en-NZ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bg1"/>
                          </a:solidFill>
                        </a:rPr>
                        <a:t>US26625 Speaking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028265"/>
                  </a:ext>
                </a:extLst>
              </a:tr>
              <a:tr h="776383"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(Need 2 different purposes)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200+ words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one text)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Paragraphed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text)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1.2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(Need 2 diff text types)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1.2 Explicit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1.2 Implicit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text)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One-to-one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Small group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(Req for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Familiar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(2 can be)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Unfamiliar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(1 </a:t>
                      </a:r>
                      <a:r>
                        <a:rPr lang="en-US" sz="700" b="1" dirty="0">
                          <a:solidFill>
                            <a:schemeClr val="tx1"/>
                          </a:solidFill>
                        </a:rPr>
                        <a:t>must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be)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Electronic 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(2 can be)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1.2</a:t>
                      </a:r>
                    </a:p>
                  </a:txBody>
                  <a:tcPr marL="36000" marR="36000" marT="0" marB="0" vert="vert27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4714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1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Purpose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1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>
                          <a:solidFill>
                            <a:schemeClr val="tx1"/>
                          </a:solidFill>
                        </a:rPr>
                        <a:t>Interaction</a:t>
                      </a:r>
                      <a:r>
                        <a:rPr lang="en-US" sz="700" b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14917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2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Purpose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2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>
                          <a:solidFill>
                            <a:schemeClr val="tx1"/>
                          </a:solidFill>
                        </a:rPr>
                        <a:t>Interaction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349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3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Purpose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Text 3</a:t>
                      </a:r>
                    </a:p>
                    <a:p>
                      <a:pPr algn="ctr"/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="0" dirty="0">
                          <a:solidFill>
                            <a:schemeClr val="tx1"/>
                          </a:solidFill>
                        </a:rPr>
                        <a:t>Interaction</a:t>
                      </a:r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002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854174"/>
      </p:ext>
    </p:extLst>
  </p:cSld>
  <p:clrMapOvr>
    <a:masterClrMapping/>
  </p:clrMapOvr>
</p:sld>
</file>

<file path=ppt/theme/theme1.xml><?xml version="1.0" encoding="utf-8"?>
<a:theme xmlns:a="http://schemas.openxmlformats.org/drawingml/2006/main" name="Logo">
  <a:themeElements>
    <a:clrScheme name="Custom 4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070C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1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0444D668-5B21-444B-8045-005B981E2735}" vid="{59ECF7E0-87EA-4AAA-8887-48CF3353A3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 LANDSCAPE Template</Template>
  <TotalTime>63</TotalTime>
  <Words>495</Words>
  <Application>Microsoft Office PowerPoint</Application>
  <PresentationFormat>Custom</PresentationFormat>
  <Paragraphs>160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</vt:lpstr>
      <vt:lpstr>Logo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de Lautour</dc:creator>
  <cp:lastModifiedBy>Sue de Lautour</cp:lastModifiedBy>
  <cp:revision>1</cp:revision>
  <dcterms:created xsi:type="dcterms:W3CDTF">2022-05-25T01:15:47Z</dcterms:created>
  <dcterms:modified xsi:type="dcterms:W3CDTF">2022-05-25T02:18:58Z</dcterms:modified>
</cp:coreProperties>
</file>