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8" r:id="rId3"/>
  </p:sldIdLst>
  <p:sldSz cx="10080625" cy="7559675"/>
  <p:notesSz cx="9144000" cy="6858000"/>
  <p:defaultTextStyle>
    <a:defPPr>
      <a:defRPr lang="en-US"/>
    </a:defPPr>
    <a:lvl1pPr marL="0" algn="l" defTabSz="481066" rtl="0" eaLnBrk="1" latinLnBrk="0" hangingPunct="1">
      <a:defRPr sz="1894" kern="1200">
        <a:solidFill>
          <a:schemeClr val="tx1"/>
        </a:solidFill>
        <a:latin typeface="+mn-lt"/>
        <a:ea typeface="+mn-ea"/>
        <a:cs typeface="+mn-cs"/>
      </a:defRPr>
    </a:lvl1pPr>
    <a:lvl2pPr marL="481066" algn="l" defTabSz="481066" rtl="0" eaLnBrk="1" latinLnBrk="0" hangingPunct="1">
      <a:defRPr sz="1894" kern="1200">
        <a:solidFill>
          <a:schemeClr val="tx1"/>
        </a:solidFill>
        <a:latin typeface="+mn-lt"/>
        <a:ea typeface="+mn-ea"/>
        <a:cs typeface="+mn-cs"/>
      </a:defRPr>
    </a:lvl2pPr>
    <a:lvl3pPr marL="962132" algn="l" defTabSz="481066" rtl="0" eaLnBrk="1" latinLnBrk="0" hangingPunct="1">
      <a:defRPr sz="1894" kern="1200">
        <a:solidFill>
          <a:schemeClr val="tx1"/>
        </a:solidFill>
        <a:latin typeface="+mn-lt"/>
        <a:ea typeface="+mn-ea"/>
        <a:cs typeface="+mn-cs"/>
      </a:defRPr>
    </a:lvl3pPr>
    <a:lvl4pPr marL="1443198" algn="l" defTabSz="481066" rtl="0" eaLnBrk="1" latinLnBrk="0" hangingPunct="1">
      <a:defRPr sz="1894" kern="1200">
        <a:solidFill>
          <a:schemeClr val="tx1"/>
        </a:solidFill>
        <a:latin typeface="+mn-lt"/>
        <a:ea typeface="+mn-ea"/>
        <a:cs typeface="+mn-cs"/>
      </a:defRPr>
    </a:lvl4pPr>
    <a:lvl5pPr marL="1924263" algn="l" defTabSz="481066" rtl="0" eaLnBrk="1" latinLnBrk="0" hangingPunct="1">
      <a:defRPr sz="1894" kern="1200">
        <a:solidFill>
          <a:schemeClr val="tx1"/>
        </a:solidFill>
        <a:latin typeface="+mn-lt"/>
        <a:ea typeface="+mn-ea"/>
        <a:cs typeface="+mn-cs"/>
      </a:defRPr>
    </a:lvl5pPr>
    <a:lvl6pPr marL="2405329" algn="l" defTabSz="481066" rtl="0" eaLnBrk="1" latinLnBrk="0" hangingPunct="1">
      <a:defRPr sz="1894" kern="1200">
        <a:solidFill>
          <a:schemeClr val="tx1"/>
        </a:solidFill>
        <a:latin typeface="+mn-lt"/>
        <a:ea typeface="+mn-ea"/>
        <a:cs typeface="+mn-cs"/>
      </a:defRPr>
    </a:lvl6pPr>
    <a:lvl7pPr marL="2886395" algn="l" defTabSz="481066" rtl="0" eaLnBrk="1" latinLnBrk="0" hangingPunct="1">
      <a:defRPr sz="1894" kern="1200">
        <a:solidFill>
          <a:schemeClr val="tx1"/>
        </a:solidFill>
        <a:latin typeface="+mn-lt"/>
        <a:ea typeface="+mn-ea"/>
        <a:cs typeface="+mn-cs"/>
      </a:defRPr>
    </a:lvl7pPr>
    <a:lvl8pPr marL="3367461" algn="l" defTabSz="481066" rtl="0" eaLnBrk="1" latinLnBrk="0" hangingPunct="1">
      <a:defRPr sz="1894" kern="1200">
        <a:solidFill>
          <a:schemeClr val="tx1"/>
        </a:solidFill>
        <a:latin typeface="+mn-lt"/>
        <a:ea typeface="+mn-ea"/>
        <a:cs typeface="+mn-cs"/>
      </a:defRPr>
    </a:lvl8pPr>
    <a:lvl9pPr marL="3848527" algn="l" defTabSz="481066" rtl="0" eaLnBrk="1" latinLnBrk="0" hangingPunct="1">
      <a:defRPr sz="189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C3EBE8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3" autoAdjust="0"/>
    <p:restoredTop sz="94660"/>
  </p:normalViewPr>
  <p:slideViewPr>
    <p:cSldViewPr snapToGrid="0">
      <p:cViewPr varScale="1">
        <p:scale>
          <a:sx n="49" d="100"/>
          <a:sy n="49" d="100"/>
        </p:scale>
        <p:origin x="154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e de Lautour" userId="3b1d8ab1be18bfe1" providerId="LiveId" clId="{2D44F6F7-183E-44C9-B014-7A5598A758AD}"/>
    <pc:docChg chg="modSld">
      <pc:chgData name="Sue de Lautour" userId="3b1d8ab1be18bfe1" providerId="LiveId" clId="{2D44F6F7-183E-44C9-B014-7A5598A758AD}" dt="2022-05-24T23:26:17.700" v="0" actId="20577"/>
      <pc:docMkLst>
        <pc:docMk/>
      </pc:docMkLst>
      <pc:sldChg chg="modSp mod">
        <pc:chgData name="Sue de Lautour" userId="3b1d8ab1be18bfe1" providerId="LiveId" clId="{2D44F6F7-183E-44C9-B014-7A5598A758AD}" dt="2022-05-24T23:26:17.700" v="0" actId="20577"/>
        <pc:sldMkLst>
          <pc:docMk/>
          <pc:sldMk cId="2274854174" sldId="256"/>
        </pc:sldMkLst>
        <pc:graphicFrameChg chg="modGraphic">
          <ac:chgData name="Sue de Lautour" userId="3b1d8ab1be18bfe1" providerId="LiveId" clId="{2D44F6F7-183E-44C9-B014-7A5598A758AD}" dt="2022-05-24T23:26:17.700" v="0" actId="20577"/>
          <ac:graphicFrameMkLst>
            <pc:docMk/>
            <pc:sldMk cId="2274854174" sldId="256"/>
            <ac:graphicFrameMk id="6" creationId="{2E7B20B3-AAF6-0DBE-CFC9-146D25BD5C41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E0A335-EA2E-483D-9B03-A094989D30FF}" type="datetimeFigureOut">
              <a:rPr lang="en-NZ" smtClean="0"/>
              <a:t>25/05/2022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946CD0-A793-4D0E-B71C-8A67F1188A3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9296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3584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phical user interface, application&#10;&#10;Description automatically generated with medium confidence">
            <a:extLst>
              <a:ext uri="{FF2B5EF4-FFF2-40B4-BE49-F238E27FC236}">
                <a16:creationId xmlns:a16="http://schemas.microsoft.com/office/drawing/2014/main" id="{5940C136-C792-4F3C-9345-EC1457FA0E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034" b="91635"/>
          <a:stretch/>
        </p:blipFill>
        <p:spPr>
          <a:xfrm>
            <a:off x="127712" y="7296327"/>
            <a:ext cx="1017337" cy="166968"/>
          </a:xfrm>
          <a:prstGeom prst="rect">
            <a:avLst/>
          </a:prstGeom>
        </p:spPr>
      </p:pic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AEF1650E-D1AA-342B-795C-6EB453D3D40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496" y="224790"/>
            <a:ext cx="885553" cy="885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837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, copyright, page no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phical user interface, application&#10;&#10;Description automatically generated with medium confidence">
            <a:extLst>
              <a:ext uri="{FF2B5EF4-FFF2-40B4-BE49-F238E27FC236}">
                <a16:creationId xmlns:a16="http://schemas.microsoft.com/office/drawing/2014/main" id="{5940C136-C792-4F3C-9345-EC1457FA0E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034" b="91635"/>
          <a:stretch/>
        </p:blipFill>
        <p:spPr>
          <a:xfrm>
            <a:off x="127712" y="7296327"/>
            <a:ext cx="1017337" cy="166968"/>
          </a:xfrm>
          <a:prstGeom prst="rect">
            <a:avLst/>
          </a:prstGeom>
        </p:spPr>
      </p:pic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AEF1650E-D1AA-342B-795C-6EB453D3D40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496" y="224790"/>
            <a:ext cx="885553" cy="885553"/>
          </a:xfrm>
          <a:prstGeom prst="rect">
            <a:avLst/>
          </a:prstGeom>
        </p:spPr>
      </p:pic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E330440-9B53-67E7-92F3-5E32FB51FE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92125" y="7074252"/>
            <a:ext cx="560788" cy="3792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/>
                </a:solidFill>
              </a:defRPr>
            </a:lvl1pPr>
          </a:lstStyle>
          <a:p>
            <a:fld id="{62F86CD5-A1CB-4558-A6A9-94D30281CAD2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89384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&amp; Page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460C8D76-C293-4791-A782-B7CEC51AD1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92125" y="7074252"/>
            <a:ext cx="560788" cy="3792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/>
                </a:solidFill>
              </a:defRPr>
            </a:lvl1pPr>
          </a:lstStyle>
          <a:p>
            <a:fld id="{62F86CD5-A1CB-4558-A6A9-94D30281CAD2}" type="slidenum">
              <a:rPr lang="en-NZ" smtClean="0"/>
              <a:pPr/>
              <a:t>‹#›</a:t>
            </a:fld>
            <a:endParaRPr lang="en-NZ"/>
          </a:p>
        </p:txBody>
      </p:sp>
      <p:pic>
        <p:nvPicPr>
          <p:cNvPr id="4" name="Picture 3" descr="Graphical user interface, application&#10;&#10;Description automatically generated with medium confidence">
            <a:extLst>
              <a:ext uri="{FF2B5EF4-FFF2-40B4-BE49-F238E27FC236}">
                <a16:creationId xmlns:a16="http://schemas.microsoft.com/office/drawing/2014/main" id="{5940C136-C792-4F3C-9345-EC1457FA0E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034" b="91635"/>
          <a:stretch/>
        </p:blipFill>
        <p:spPr>
          <a:xfrm>
            <a:off x="127712" y="7296327"/>
            <a:ext cx="1017337" cy="166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755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EBCB3-DC78-49A5-A95A-95BD9AB53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044" y="298834"/>
            <a:ext cx="8694539" cy="321448"/>
          </a:xfrm>
          <a:prstGeom prst="rect">
            <a:avLst/>
          </a:prstGeom>
        </p:spPr>
        <p:txBody>
          <a:bodyPr/>
          <a:lstStyle>
            <a:lvl1pPr algn="ctr">
              <a:defRPr sz="1662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NZ" dirty="0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64CAC82-7EC7-480C-884C-BE13D21343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82539" y="7103165"/>
            <a:ext cx="565315" cy="3601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/>
                </a:solidFill>
              </a:defRPr>
            </a:lvl1pPr>
          </a:lstStyle>
          <a:p>
            <a:fld id="{62F86CD5-A1CB-4558-A6A9-94D30281CAD2}" type="slidenum">
              <a:rPr lang="en-NZ" smtClean="0"/>
              <a:pPr/>
              <a:t>‹#›</a:t>
            </a:fld>
            <a:endParaRPr lang="en-NZ"/>
          </a:p>
        </p:txBody>
      </p:sp>
      <p:pic>
        <p:nvPicPr>
          <p:cNvPr id="4" name="Picture 3" descr="Graphical user interface, application&#10;&#10;Description automatically generated with medium confidence">
            <a:extLst>
              <a:ext uri="{FF2B5EF4-FFF2-40B4-BE49-F238E27FC236}">
                <a16:creationId xmlns:a16="http://schemas.microsoft.com/office/drawing/2014/main" id="{5E70DB7D-C123-43C3-BC53-AE7F8C7D09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034" b="91635"/>
          <a:stretch/>
        </p:blipFill>
        <p:spPr>
          <a:xfrm>
            <a:off x="127712" y="7296327"/>
            <a:ext cx="1017337" cy="166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301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3065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2" r:id="rId2"/>
    <p:sldLayoutId id="2147483668" r:id="rId3"/>
    <p:sldLayoutId id="2147483667" r:id="rId4"/>
    <p:sldLayoutId id="2147483663" r:id="rId5"/>
  </p:sldLayoutIdLst>
  <p:hf hdr="0" ftr="0" dt="0"/>
  <p:txStyles>
    <p:titleStyle>
      <a:lvl1pPr algn="l" defTabSz="474779" rtl="0" eaLnBrk="1" latinLnBrk="0" hangingPunct="1">
        <a:lnSpc>
          <a:spcPct val="90000"/>
        </a:lnSpc>
        <a:spcBef>
          <a:spcPct val="0"/>
        </a:spcBef>
        <a:buNone/>
        <a:defRPr sz="228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8695" indent="-118695" algn="l" defTabSz="474779" rtl="0" eaLnBrk="1" latinLnBrk="0" hangingPunct="1">
        <a:lnSpc>
          <a:spcPct val="90000"/>
        </a:lnSpc>
        <a:spcBef>
          <a:spcPts val="519"/>
        </a:spcBef>
        <a:buFont typeface="Arial" panose="020B0604020202020204" pitchFamily="34" charset="0"/>
        <a:buChar char="•"/>
        <a:defRPr sz="1454" kern="1200">
          <a:solidFill>
            <a:schemeClr val="tx1"/>
          </a:solidFill>
          <a:latin typeface="+mn-lt"/>
          <a:ea typeface="+mn-ea"/>
          <a:cs typeface="+mn-cs"/>
        </a:defRPr>
      </a:lvl1pPr>
      <a:lvl2pPr marL="356085" indent="-118695" algn="l" defTabSz="474779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593474" indent="-118695" algn="l" defTabSz="474779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1038" kern="1200">
          <a:solidFill>
            <a:schemeClr val="tx1"/>
          </a:solidFill>
          <a:latin typeface="+mn-lt"/>
          <a:ea typeface="+mn-ea"/>
          <a:cs typeface="+mn-cs"/>
        </a:defRPr>
      </a:lvl3pPr>
      <a:lvl4pPr marL="830864" indent="-118695" algn="l" defTabSz="474779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935" kern="1200">
          <a:solidFill>
            <a:schemeClr val="tx1"/>
          </a:solidFill>
          <a:latin typeface="+mn-lt"/>
          <a:ea typeface="+mn-ea"/>
          <a:cs typeface="+mn-cs"/>
        </a:defRPr>
      </a:lvl4pPr>
      <a:lvl5pPr marL="1068254" indent="-118695" algn="l" defTabSz="474779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935" kern="1200">
          <a:solidFill>
            <a:schemeClr val="tx1"/>
          </a:solidFill>
          <a:latin typeface="+mn-lt"/>
          <a:ea typeface="+mn-ea"/>
          <a:cs typeface="+mn-cs"/>
        </a:defRPr>
      </a:lvl5pPr>
      <a:lvl6pPr marL="1305643" indent="-118695" algn="l" defTabSz="474779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935" kern="1200">
          <a:solidFill>
            <a:schemeClr val="tx1"/>
          </a:solidFill>
          <a:latin typeface="+mn-lt"/>
          <a:ea typeface="+mn-ea"/>
          <a:cs typeface="+mn-cs"/>
        </a:defRPr>
      </a:lvl6pPr>
      <a:lvl7pPr marL="1543033" indent="-118695" algn="l" defTabSz="474779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935" kern="1200">
          <a:solidFill>
            <a:schemeClr val="tx1"/>
          </a:solidFill>
          <a:latin typeface="+mn-lt"/>
          <a:ea typeface="+mn-ea"/>
          <a:cs typeface="+mn-cs"/>
        </a:defRPr>
      </a:lvl7pPr>
      <a:lvl8pPr marL="1780423" indent="-118695" algn="l" defTabSz="474779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935" kern="1200">
          <a:solidFill>
            <a:schemeClr val="tx1"/>
          </a:solidFill>
          <a:latin typeface="+mn-lt"/>
          <a:ea typeface="+mn-ea"/>
          <a:cs typeface="+mn-cs"/>
        </a:defRPr>
      </a:lvl8pPr>
      <a:lvl9pPr marL="2017812" indent="-118695" algn="l" defTabSz="474779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9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74779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1pPr>
      <a:lvl2pPr marL="237390" algn="l" defTabSz="474779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2pPr>
      <a:lvl3pPr marL="474779" algn="l" defTabSz="474779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3pPr>
      <a:lvl4pPr marL="712169" algn="l" defTabSz="474779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4pPr>
      <a:lvl5pPr marL="949559" algn="l" defTabSz="474779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5pPr>
      <a:lvl6pPr marL="1186948" algn="l" defTabSz="474779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6pPr>
      <a:lvl7pPr marL="1424338" algn="l" defTabSz="474779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7pPr>
      <a:lvl8pPr marL="1661728" algn="l" defTabSz="474779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8pPr>
      <a:lvl9pPr marL="1899117" algn="l" defTabSz="474779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hyperlink" Target="https://www.driveresources.org/" TargetMode="Externa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hlinkClick r:id="rId2"/>
            <a:extLst>
              <a:ext uri="{FF2B5EF4-FFF2-40B4-BE49-F238E27FC236}">
                <a16:creationId xmlns:a16="http://schemas.microsoft.com/office/drawing/2014/main" id="{28FEBCA4-38A3-B632-1200-5BF893664595}"/>
              </a:ext>
            </a:extLst>
          </p:cNvPr>
          <p:cNvSpPr/>
          <p:nvPr/>
        </p:nvSpPr>
        <p:spPr>
          <a:xfrm>
            <a:off x="143691" y="182880"/>
            <a:ext cx="1123406" cy="914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aphicFrame>
        <p:nvGraphicFramePr>
          <p:cNvPr id="5" name="Table 2">
            <a:extLst>
              <a:ext uri="{FF2B5EF4-FFF2-40B4-BE49-F238E27FC236}">
                <a16:creationId xmlns:a16="http://schemas.microsoft.com/office/drawing/2014/main" id="{30D113E7-B315-3301-F9AF-275D13FBFE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615005"/>
              </p:ext>
            </p:extLst>
          </p:nvPr>
        </p:nvGraphicFramePr>
        <p:xfrm>
          <a:off x="384312" y="4719093"/>
          <a:ext cx="9296401" cy="225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5505">
                  <a:extLst>
                    <a:ext uri="{9D8B030D-6E8A-4147-A177-3AD203B41FA5}">
                      <a16:colId xmlns:a16="http://schemas.microsoft.com/office/drawing/2014/main" val="3275287359"/>
                    </a:ext>
                  </a:extLst>
                </a:gridCol>
                <a:gridCol w="1560444">
                  <a:extLst>
                    <a:ext uri="{9D8B030D-6E8A-4147-A177-3AD203B41FA5}">
                      <a16:colId xmlns:a16="http://schemas.microsoft.com/office/drawing/2014/main" val="4119943849"/>
                    </a:ext>
                  </a:extLst>
                </a:gridCol>
                <a:gridCol w="1560444">
                  <a:extLst>
                    <a:ext uri="{9D8B030D-6E8A-4147-A177-3AD203B41FA5}">
                      <a16:colId xmlns:a16="http://schemas.microsoft.com/office/drawing/2014/main" val="3528481815"/>
                    </a:ext>
                  </a:extLst>
                </a:gridCol>
                <a:gridCol w="3230728">
                  <a:extLst>
                    <a:ext uri="{9D8B030D-6E8A-4147-A177-3AD203B41FA5}">
                      <a16:colId xmlns:a16="http://schemas.microsoft.com/office/drawing/2014/main" val="2595098694"/>
                    </a:ext>
                  </a:extLst>
                </a:gridCol>
                <a:gridCol w="1859280">
                  <a:extLst>
                    <a:ext uri="{9D8B030D-6E8A-4147-A177-3AD203B41FA5}">
                      <a16:colId xmlns:a16="http://schemas.microsoft.com/office/drawing/2014/main" val="2053207169"/>
                    </a:ext>
                  </a:extLst>
                </a:gridCol>
              </a:tblGrid>
              <a:tr h="288000"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Unit Standard</a:t>
                      </a:r>
                    </a:p>
                    <a:p>
                      <a:pPr algn="ctr"/>
                      <a:r>
                        <a:rPr lang="en-NZ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26624</a:t>
                      </a:r>
                    </a:p>
                    <a:p>
                      <a:pPr algn="ctr"/>
                      <a:r>
                        <a:rPr lang="en-NZ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Read</a:t>
                      </a:r>
                      <a:r>
                        <a:rPr lang="en-NZ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 texts with understanding</a:t>
                      </a:r>
                    </a:p>
                    <a:p>
                      <a:pPr algn="l"/>
                      <a:endParaRPr lang="en-NZ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BE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Text Requirements / Management</a:t>
                      </a:r>
                      <a:endParaRPr lang="en-NZ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NZ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Achievement Criteria</a:t>
                      </a:r>
                      <a:endParaRPr lang="en-NZ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NZ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265469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pPr algn="ctr"/>
                      <a:endParaRPr lang="en-NZ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Version 5</a:t>
                      </a:r>
                      <a:endParaRPr lang="en-NZ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NEW Version </a:t>
                      </a:r>
                      <a:r>
                        <a:rPr lang="en-US" sz="1000" b="1" dirty="0">
                          <a:solidFill>
                            <a:srgbClr val="FF0000"/>
                          </a:solidFill>
                          <a:latin typeface="+mn-lt"/>
                        </a:rPr>
                        <a:t>6</a:t>
                      </a:r>
                      <a:endParaRPr lang="en-NZ" sz="10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Version 5</a:t>
                      </a:r>
                      <a:endParaRPr lang="en-NZ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NEW Version </a:t>
                      </a:r>
                      <a:r>
                        <a:rPr lang="en-US" sz="1100" b="1" dirty="0">
                          <a:solidFill>
                            <a:srgbClr val="FF0000"/>
                          </a:solidFill>
                          <a:latin typeface="+mn-lt"/>
                        </a:rPr>
                        <a:t>6</a:t>
                      </a:r>
                      <a:endParaRPr lang="en-NZ" sz="11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775558"/>
                  </a:ext>
                </a:extLst>
              </a:tr>
              <a:tr h="1546576">
                <a:tc vMerge="1"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Unit Standard</a:t>
                      </a:r>
                    </a:p>
                    <a:p>
                      <a:pPr algn="ctr"/>
                      <a:r>
                        <a:rPr lang="en-NZ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26624</a:t>
                      </a:r>
                    </a:p>
                    <a:p>
                      <a:pPr algn="ctr"/>
                      <a:r>
                        <a:rPr lang="en-NZ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Read</a:t>
                      </a:r>
                      <a:r>
                        <a:rPr lang="en-NZ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 texts with understanding</a:t>
                      </a:r>
                    </a:p>
                    <a:p>
                      <a:pPr algn="l"/>
                      <a:endParaRPr lang="en-NZ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4747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At least 3 texts.</a:t>
                      </a:r>
                    </a:p>
                    <a:p>
                      <a:pPr marL="171450" marR="0" lvl="0" indent="-171450" algn="l" defTabSz="4747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At least two different types.</a:t>
                      </a:r>
                    </a:p>
                    <a:p>
                      <a:pPr algn="l"/>
                      <a:endParaRPr lang="en-NZ" sz="9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 for version 5, except for more emphasis on:</a:t>
                      </a:r>
                    </a:p>
                    <a:p>
                      <a:pPr marL="171450" marR="0" lvl="0" indent="-171450" algn="l" defTabSz="4747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Candidate must demonstrate ongoing transferable competency against the unit standard as a whole over a period of </a:t>
                      </a: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at least one month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NZ" sz="9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+mn-lt"/>
                        </a:rPr>
                        <a:t>Performance criteria must be met in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n-lt"/>
                        </a:rPr>
                        <a:t>each</a:t>
                      </a:r>
                      <a:r>
                        <a:rPr lang="en-US" sz="800" b="0" dirty="0">
                          <a:solidFill>
                            <a:schemeClr val="tx1"/>
                          </a:solidFill>
                          <a:latin typeface="+mn-lt"/>
                        </a:rPr>
                        <a:t> of at least three separate reading texts.  Criteria include:</a:t>
                      </a:r>
                    </a:p>
                    <a:p>
                      <a:pPr algn="l"/>
                      <a:endParaRPr lang="en-US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+mn-lt"/>
                        </a:rPr>
                        <a:t>1.1 Information relevant to reader’s purpose for reading is located within the text.</a:t>
                      </a:r>
                    </a:p>
                    <a:p>
                      <a:pPr algn="l"/>
                      <a:endParaRPr lang="en-US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+mn-lt"/>
                        </a:rPr>
                        <a:t>1.2 Text is summarised in terms of its ideas with supporting evidence for explicit and implicit ideas.</a:t>
                      </a:r>
                    </a:p>
                    <a:p>
                      <a:pPr algn="l"/>
                      <a:endParaRPr lang="en-US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+mn-lt"/>
                        </a:rPr>
                        <a:t>1.3 Text is described in terms of writer’s purpose.</a:t>
                      </a:r>
                    </a:p>
                    <a:p>
                      <a:pPr algn="l"/>
                      <a:endParaRPr lang="en-US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+mn-lt"/>
                        </a:rPr>
                        <a:t>1.4 Text is evaluated with supporting evidence in terms of reader’s purpose.  May include usefulness, interest, validity, credibility.</a:t>
                      </a:r>
                      <a:endParaRPr lang="en-NZ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solidFill>
                            <a:schemeClr val="tx1"/>
                          </a:solidFill>
                          <a:latin typeface="+mn-lt"/>
                        </a:rPr>
                        <a:t>As for version 5, except:</a:t>
                      </a:r>
                    </a:p>
                    <a:p>
                      <a:pPr algn="l"/>
                      <a:endParaRPr lang="en-US" sz="9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n-US" sz="900" b="1" dirty="0">
                          <a:solidFill>
                            <a:srgbClr val="FF0000"/>
                          </a:solidFill>
                          <a:latin typeface="+mn-lt"/>
                        </a:rPr>
                        <a:t>Implicit</a:t>
                      </a:r>
                      <a:r>
                        <a:rPr lang="en-US" sz="900" b="0" dirty="0">
                          <a:solidFill>
                            <a:srgbClr val="FF0000"/>
                          </a:solidFill>
                          <a:latin typeface="+mn-lt"/>
                        </a:rPr>
                        <a:t> ideas for </a:t>
                      </a:r>
                      <a:r>
                        <a:rPr lang="en-US" sz="900" b="1" dirty="0">
                          <a:solidFill>
                            <a:srgbClr val="FF0000"/>
                          </a:solidFill>
                          <a:latin typeface="+mn-lt"/>
                        </a:rPr>
                        <a:t>criteria 1.2 </a:t>
                      </a:r>
                      <a:r>
                        <a:rPr lang="en-US" sz="900" b="0" dirty="0">
                          <a:solidFill>
                            <a:srgbClr val="FF0000"/>
                          </a:solidFill>
                          <a:latin typeface="+mn-lt"/>
                        </a:rPr>
                        <a:t>need to be summarised for only </a:t>
                      </a:r>
                      <a:r>
                        <a:rPr lang="en-US" sz="900" b="1" dirty="0">
                          <a:solidFill>
                            <a:srgbClr val="FF0000"/>
                          </a:solidFill>
                          <a:latin typeface="+mn-lt"/>
                        </a:rPr>
                        <a:t>one</a:t>
                      </a:r>
                      <a:r>
                        <a:rPr lang="en-US" sz="900" b="0" dirty="0">
                          <a:solidFill>
                            <a:srgbClr val="FF0000"/>
                          </a:solidFill>
                          <a:latin typeface="+mn-lt"/>
                        </a:rPr>
                        <a:t> of three texts the student reads. </a:t>
                      </a:r>
                      <a:endParaRPr lang="en-NZ" sz="9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455562"/>
                  </a:ext>
                </a:extLst>
              </a:tr>
            </a:tbl>
          </a:graphicData>
        </a:graphic>
      </p:graphicFrame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2E7B20B3-AAF6-0DBE-CFC9-146D25BD5C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962122"/>
              </p:ext>
            </p:extLst>
          </p:nvPr>
        </p:nvGraphicFramePr>
        <p:xfrm>
          <a:off x="384312" y="1605949"/>
          <a:ext cx="9296401" cy="272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8879">
                  <a:extLst>
                    <a:ext uri="{9D8B030D-6E8A-4147-A177-3AD203B41FA5}">
                      <a16:colId xmlns:a16="http://schemas.microsoft.com/office/drawing/2014/main" val="3275287359"/>
                    </a:ext>
                  </a:extLst>
                </a:gridCol>
                <a:gridCol w="1563757">
                  <a:extLst>
                    <a:ext uri="{9D8B030D-6E8A-4147-A177-3AD203B41FA5}">
                      <a16:colId xmlns:a16="http://schemas.microsoft.com/office/drawing/2014/main" val="4119943849"/>
                    </a:ext>
                  </a:extLst>
                </a:gridCol>
                <a:gridCol w="1563757">
                  <a:extLst>
                    <a:ext uri="{9D8B030D-6E8A-4147-A177-3AD203B41FA5}">
                      <a16:colId xmlns:a16="http://schemas.microsoft.com/office/drawing/2014/main" val="3528481815"/>
                    </a:ext>
                  </a:extLst>
                </a:gridCol>
                <a:gridCol w="3230728">
                  <a:extLst>
                    <a:ext uri="{9D8B030D-6E8A-4147-A177-3AD203B41FA5}">
                      <a16:colId xmlns:a16="http://schemas.microsoft.com/office/drawing/2014/main" val="2595098694"/>
                    </a:ext>
                  </a:extLst>
                </a:gridCol>
                <a:gridCol w="1859280">
                  <a:extLst>
                    <a:ext uri="{9D8B030D-6E8A-4147-A177-3AD203B41FA5}">
                      <a16:colId xmlns:a16="http://schemas.microsoft.com/office/drawing/2014/main" val="2053207169"/>
                    </a:ext>
                  </a:extLst>
                </a:gridCol>
              </a:tblGrid>
              <a:tr h="288000"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Unit Standard</a:t>
                      </a:r>
                    </a:p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26622</a:t>
                      </a:r>
                    </a:p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Write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 to communicate ideas for a purpose and audience</a:t>
                      </a:r>
                    </a:p>
                    <a:p>
                      <a:pPr algn="ctr"/>
                      <a:endParaRPr lang="en-NZ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/>
                      <a:endParaRPr lang="en-NZ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BE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Text Requirements / Management</a:t>
                      </a:r>
                      <a:endParaRPr lang="en-NZ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NZ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Achievement Criteria</a:t>
                      </a:r>
                      <a:endParaRPr lang="en-NZ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NZ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265469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pPr algn="ctr"/>
                      <a:endParaRPr lang="en-NZ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Version 4</a:t>
                      </a:r>
                      <a:endParaRPr lang="en-NZ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NEW Version</a:t>
                      </a:r>
                      <a:r>
                        <a:rPr lang="en-US" sz="1000" b="1" dirty="0">
                          <a:solidFill>
                            <a:srgbClr val="FF0000"/>
                          </a:solidFill>
                          <a:latin typeface="+mn-lt"/>
                        </a:rPr>
                        <a:t> 5</a:t>
                      </a:r>
                      <a:endParaRPr lang="en-NZ" sz="10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Version 4</a:t>
                      </a:r>
                      <a:endParaRPr lang="en-NZ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NEW Version</a:t>
                      </a:r>
                      <a:r>
                        <a:rPr lang="en-US" sz="1100" b="1" dirty="0">
                          <a:solidFill>
                            <a:srgbClr val="FF0000"/>
                          </a:solidFill>
                          <a:latin typeface="+mn-lt"/>
                        </a:rPr>
                        <a:t> 5</a:t>
                      </a:r>
                      <a:endParaRPr lang="en-NZ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77555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Unit Standard</a:t>
                      </a:r>
                    </a:p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26622</a:t>
                      </a:r>
                    </a:p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Write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 to communicate ideas for a purpose and audience</a:t>
                      </a:r>
                      <a:endParaRPr lang="en-NZ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/>
                      <a:endParaRPr lang="en-NZ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NZ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texts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NZ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different purposes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NZ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Approx. 500 words across all 3 pieces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NZ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piece must be 200+ words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NZ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 least 1 piece must be paragraphed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NZ" sz="9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Students may </a:t>
                      </a:r>
                      <a:r>
                        <a:rPr lang="en-NZ" sz="9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plan, draft, edit and use dictionaries and spell check.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NZ" sz="9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Teachers – general guidance only – no specific pointers!</a:t>
                      </a:r>
                      <a:endParaRPr lang="en-NZ" sz="9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solidFill>
                            <a:schemeClr val="tx1"/>
                          </a:solidFill>
                          <a:latin typeface="+mn-lt"/>
                        </a:rPr>
                        <a:t>As for version 4, except more emphasis on:</a:t>
                      </a:r>
                    </a:p>
                    <a:p>
                      <a:pPr marL="179388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+mn-lt"/>
                        </a:rPr>
                        <a:t>Quality and complexity to demonstrate competence (versus any concerns about length).</a:t>
                      </a:r>
                    </a:p>
                    <a:p>
                      <a:pPr algn="l"/>
                      <a:endParaRPr lang="en-US" sz="9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Performance criteria must be met in </a:t>
                      </a: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each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of at least three separate written texts.  Criteria include:</a:t>
                      </a:r>
                    </a:p>
                    <a:p>
                      <a:pPr marL="0" marR="0" lvl="0" indent="0" algn="l" defTabSz="4747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NZ" sz="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 Ideas expressed are appropriate to purpose and audience. </a:t>
                      </a:r>
                    </a:p>
                    <a:p>
                      <a:endParaRPr lang="en-NZ" sz="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NZ" sz="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 Organisation of ideas is appropriate to purpose and text type. </a:t>
                      </a:r>
                    </a:p>
                    <a:p>
                      <a:r>
                        <a:rPr lang="en-NZ" sz="800" b="0" i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Range</a:t>
                      </a:r>
                      <a:r>
                        <a:rPr lang="en-NZ" sz="8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at least one text must be continuous and paragraphed; all texts should be paragraphed if the length or text type require it. </a:t>
                      </a:r>
                    </a:p>
                    <a:p>
                      <a:endParaRPr lang="en-NZ" sz="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NZ" sz="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1.3 Language is appropriate to purpose and audience. </a:t>
                      </a:r>
                    </a:p>
                    <a:p>
                      <a:endParaRPr lang="en-NZ" sz="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NZ" sz="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1.4 Written texts demonstrate sufficient technical accuracy to communicate the purpose to the intended audience. </a:t>
                      </a:r>
                    </a:p>
                    <a:p>
                      <a:r>
                        <a:rPr lang="en-NZ" sz="800" b="0" i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Range</a:t>
                      </a:r>
                      <a:r>
                        <a:rPr lang="en-NZ" sz="8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technical accuracy – verb tense, subject-verb agreement, spelling, punctuation</a:t>
                      </a:r>
                      <a:endParaRPr lang="en-NZ" sz="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solidFill>
                            <a:schemeClr val="tx1"/>
                          </a:solidFill>
                          <a:latin typeface="+mn-lt"/>
                        </a:rPr>
                        <a:t>As for version 4.</a:t>
                      </a:r>
                      <a:endParaRPr lang="en-NZ" sz="9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626746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A3FD7CB-54FA-4627-7AA3-6B98530347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2F86CD5-A1CB-4558-A6A9-94D30281CAD2}" type="slidenum">
              <a:rPr lang="en-NZ" smtClean="0"/>
              <a:pPr/>
              <a:t>1</a:t>
            </a:fld>
            <a:endParaRPr lang="en-NZ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B1FA4EE-7E16-611A-483A-93EBB54D94FE}"/>
              </a:ext>
            </a:extLst>
          </p:cNvPr>
          <p:cNvSpPr txBox="1"/>
          <p:nvPr/>
        </p:nvSpPr>
        <p:spPr>
          <a:xfrm>
            <a:off x="3165129" y="291548"/>
            <a:ext cx="3750365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Standards for Level 1 Literacy</a:t>
            </a:r>
          </a:p>
          <a:p>
            <a:pPr algn="ctr"/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2022 Version Updates</a:t>
            </a:r>
          </a:p>
          <a:p>
            <a:pPr algn="ctr"/>
            <a:endParaRPr lang="en-US" sz="1100" dirty="0"/>
          </a:p>
          <a:p>
            <a:pPr algn="ctr"/>
            <a:r>
              <a:rPr lang="en-US" sz="1600" dirty="0">
                <a:solidFill>
                  <a:srgbClr val="CC0099"/>
                </a:solidFill>
              </a:rPr>
              <a:t>What’s changed?  Not much actually!</a:t>
            </a:r>
            <a:endParaRPr lang="en-NZ" sz="1600" dirty="0">
              <a:solidFill>
                <a:srgbClr val="CC0099"/>
              </a:solidFill>
            </a:endParaRPr>
          </a:p>
        </p:txBody>
      </p:sp>
      <p:pic>
        <p:nvPicPr>
          <p:cNvPr id="10" name="Graphic 9" descr="Pen outline">
            <a:extLst>
              <a:ext uri="{FF2B5EF4-FFF2-40B4-BE49-F238E27FC236}">
                <a16:creationId xmlns:a16="http://schemas.microsoft.com/office/drawing/2014/main" id="{078B646D-5CB5-C187-0F1D-A0F75E183A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96912" y="3390602"/>
            <a:ext cx="452714" cy="452714"/>
          </a:xfrm>
          <a:prstGeom prst="rect">
            <a:avLst/>
          </a:prstGeom>
        </p:spPr>
      </p:pic>
      <p:pic>
        <p:nvPicPr>
          <p:cNvPr id="12" name="Graphic 11" descr="Laptop with solid fill">
            <a:extLst>
              <a:ext uri="{FF2B5EF4-FFF2-40B4-BE49-F238E27FC236}">
                <a16:creationId xmlns:a16="http://schemas.microsoft.com/office/drawing/2014/main" id="{AADBD2D7-96A7-9242-5123-8B060A1FB08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47216" y="3811000"/>
            <a:ext cx="552106" cy="552106"/>
          </a:xfrm>
          <a:prstGeom prst="rect">
            <a:avLst/>
          </a:prstGeom>
        </p:spPr>
      </p:pic>
      <p:pic>
        <p:nvPicPr>
          <p:cNvPr id="14" name="Graphic 13" descr="Open book outline">
            <a:extLst>
              <a:ext uri="{FF2B5EF4-FFF2-40B4-BE49-F238E27FC236}">
                <a16:creationId xmlns:a16="http://schemas.microsoft.com/office/drawing/2014/main" id="{C6B91AFF-61EC-A0F1-CCF7-D2B9868FB41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83540" y="6115442"/>
            <a:ext cx="683557" cy="683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854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F0BEBC6-BCD0-4BA9-7186-F4A93D78ED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624701"/>
              </p:ext>
            </p:extLst>
          </p:nvPr>
        </p:nvGraphicFramePr>
        <p:xfrm>
          <a:off x="392111" y="1324013"/>
          <a:ext cx="9296401" cy="34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8879">
                  <a:extLst>
                    <a:ext uri="{9D8B030D-6E8A-4147-A177-3AD203B41FA5}">
                      <a16:colId xmlns:a16="http://schemas.microsoft.com/office/drawing/2014/main" val="3275287359"/>
                    </a:ext>
                  </a:extLst>
                </a:gridCol>
                <a:gridCol w="1563757">
                  <a:extLst>
                    <a:ext uri="{9D8B030D-6E8A-4147-A177-3AD203B41FA5}">
                      <a16:colId xmlns:a16="http://schemas.microsoft.com/office/drawing/2014/main" val="4119943849"/>
                    </a:ext>
                  </a:extLst>
                </a:gridCol>
                <a:gridCol w="1563757">
                  <a:extLst>
                    <a:ext uri="{9D8B030D-6E8A-4147-A177-3AD203B41FA5}">
                      <a16:colId xmlns:a16="http://schemas.microsoft.com/office/drawing/2014/main" val="3528481815"/>
                    </a:ext>
                  </a:extLst>
                </a:gridCol>
                <a:gridCol w="3230728">
                  <a:extLst>
                    <a:ext uri="{9D8B030D-6E8A-4147-A177-3AD203B41FA5}">
                      <a16:colId xmlns:a16="http://schemas.microsoft.com/office/drawing/2014/main" val="2595098694"/>
                    </a:ext>
                  </a:extLst>
                </a:gridCol>
                <a:gridCol w="1859280">
                  <a:extLst>
                    <a:ext uri="{9D8B030D-6E8A-4147-A177-3AD203B41FA5}">
                      <a16:colId xmlns:a16="http://schemas.microsoft.com/office/drawing/2014/main" val="2053207169"/>
                    </a:ext>
                  </a:extLst>
                </a:gridCol>
              </a:tblGrid>
              <a:tr h="288000"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Unit Standard</a:t>
                      </a:r>
                    </a:p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26625</a:t>
                      </a:r>
                    </a:p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Actively participate in 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spoken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 interactions</a:t>
                      </a:r>
                    </a:p>
                    <a:p>
                      <a:pPr algn="ctr"/>
                      <a:endParaRPr lang="en-NZ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BE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Text Requirements / Management</a:t>
                      </a:r>
                      <a:endParaRPr lang="en-NZ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NZ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Achievement Criteria</a:t>
                      </a:r>
                      <a:endParaRPr lang="en-NZ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NZ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265469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pPr algn="ctr"/>
                      <a:endParaRPr lang="en-NZ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Version 6</a:t>
                      </a:r>
                      <a:endParaRPr lang="en-NZ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NEW Version </a:t>
                      </a:r>
                      <a:r>
                        <a:rPr lang="en-US" sz="1000" b="1" dirty="0">
                          <a:solidFill>
                            <a:srgbClr val="FF0000"/>
                          </a:solidFill>
                          <a:latin typeface="+mn-lt"/>
                        </a:rPr>
                        <a:t>7</a:t>
                      </a:r>
                      <a:endParaRPr lang="en-NZ" sz="10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Version 6</a:t>
                      </a:r>
                      <a:endParaRPr lang="en-NZ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NEW Version </a:t>
                      </a:r>
                      <a:r>
                        <a:rPr lang="en-US" sz="1100" b="1" dirty="0">
                          <a:solidFill>
                            <a:srgbClr val="FF0000"/>
                          </a:solidFill>
                          <a:latin typeface="+mn-lt"/>
                        </a:rPr>
                        <a:t>7</a:t>
                      </a:r>
                      <a:endParaRPr lang="en-NZ" sz="11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77555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Unit Standard</a:t>
                      </a:r>
                    </a:p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26625</a:t>
                      </a:r>
                    </a:p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Actively participate in 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spoken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 interactions</a:t>
                      </a:r>
                      <a:endParaRPr lang="en-NZ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/>
                      <a:endParaRPr lang="en-NZ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NZ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in total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NZ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interactions </a:t>
                      </a:r>
                      <a:r>
                        <a:rPr lang="en-NZ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</a:t>
                      </a:r>
                      <a:r>
                        <a:rPr lang="en-NZ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be on topics familiar to candidate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NZ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interaction </a:t>
                      </a:r>
                      <a:r>
                        <a:rPr lang="en-NZ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must</a:t>
                      </a:r>
                      <a:r>
                        <a:rPr lang="en-NZ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be on less familiar topic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NZ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 unscripted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NZ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 face to face interactions:</a:t>
                      </a:r>
                    </a:p>
                    <a:p>
                      <a:pPr marL="40884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en-NZ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 least 1 one-to-one</a:t>
                      </a:r>
                    </a:p>
                    <a:p>
                      <a:pPr marL="40884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en-NZ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 least 1 small group situation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NZ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may be electronic, eg: Zoom or Facetime</a:t>
                      </a:r>
                      <a:endParaRPr lang="en-NZ" sz="9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solidFill>
                            <a:schemeClr val="tx1"/>
                          </a:solidFill>
                          <a:latin typeface="+mn-lt"/>
                        </a:rPr>
                        <a:t>As for version 6, except more emphasis on:</a:t>
                      </a:r>
                    </a:p>
                    <a:p>
                      <a:pPr marL="179388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+mn-lt"/>
                        </a:rPr>
                        <a:t>Quality and complexity to demonstrate competence (versus any concerns about length).</a:t>
                      </a:r>
                    </a:p>
                    <a:p>
                      <a:pPr marL="179388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+mn-lt"/>
                        </a:rPr>
                        <a:t>Interactions occurring over a period of </a:t>
                      </a: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+mn-lt"/>
                        </a:rPr>
                        <a:t>at least one month.</a:t>
                      </a:r>
                    </a:p>
                    <a:p>
                      <a:pPr algn="l"/>
                      <a:endParaRPr lang="en-US" sz="9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+mn-lt"/>
                        </a:rPr>
                        <a:t>Performance criteria must be met in </a:t>
                      </a: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+mn-lt"/>
                        </a:rPr>
                        <a:t>each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+mn-lt"/>
                        </a:rPr>
                        <a:t> of at least three interactions.  Criteria include:</a:t>
                      </a:r>
                    </a:p>
                    <a:p>
                      <a:pPr marL="0" marR="0" lvl="0" indent="0" algn="l" defTabSz="4747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lang="en-NZ" sz="9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 Behaviours demonstrate participation in the interaction. </a:t>
                      </a:r>
                    </a:p>
                    <a:p>
                      <a:r>
                        <a:rPr lang="en-NZ" sz="900" b="0" i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Range of behaviours</a:t>
                      </a:r>
                      <a:r>
                        <a:rPr lang="en-NZ" sz="9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verbal, non-verbal;  participation – contributing ideas, sustaining dialogue;  contributing ideas may include but is not limited to – initiating a new idea, adding details, giving feedback, responding to feedback, adding different viewpoints;  sustaining dialogue may include but is not limited to – asking questions, agreeing, disagreeing, seeking clarification, responding to questions, responding to feedback, summarising/paraphrasing, acknowledging contributions, prompting, eye contact. </a:t>
                      </a:r>
                    </a:p>
                    <a:p>
                      <a:endParaRPr lang="en-NZ" sz="9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NZ" sz="9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 Participation in interactions is appropriate to intended purpose and participants. </a:t>
                      </a:r>
                    </a:p>
                    <a:p>
                      <a:r>
                        <a:rPr lang="en-NZ" sz="900" b="0" i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Range</a:t>
                      </a:r>
                      <a:r>
                        <a:rPr lang="en-NZ" sz="9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appropriateness of – behaviour, language, tone; intended purpose may include but is not limited to – to persuade, to understand, to achieve consensus or to negotiate, to share ideas and information. </a:t>
                      </a:r>
                      <a:endParaRPr lang="en-NZ" sz="9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solidFill>
                            <a:schemeClr val="tx1"/>
                          </a:solidFill>
                          <a:latin typeface="+mn-lt"/>
                        </a:rPr>
                        <a:t>As for version 6, except, the following is emphasized:</a:t>
                      </a:r>
                    </a:p>
                    <a:p>
                      <a:pPr algn="l"/>
                      <a:endParaRPr lang="en-US" sz="9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n-US" sz="900" b="1" dirty="0">
                          <a:solidFill>
                            <a:srgbClr val="FF0000"/>
                          </a:solidFill>
                          <a:latin typeface="+mn-lt"/>
                        </a:rPr>
                        <a:t>Assessors</a:t>
                      </a:r>
                      <a:r>
                        <a:rPr lang="en-US" sz="900" b="0" dirty="0">
                          <a:solidFill>
                            <a:srgbClr val="FF0000"/>
                          </a:solidFill>
                          <a:latin typeface="+mn-lt"/>
                        </a:rPr>
                        <a:t> must take into account the cultural identity and norms of participants, which may influence how they participate.</a:t>
                      </a:r>
                      <a:endParaRPr lang="en-NZ" sz="9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1115483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B9A55D2-6A3D-3F79-CF82-55A04F6F33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2F86CD5-A1CB-4558-A6A9-94D30281CAD2}" type="slidenum">
              <a:rPr lang="en-NZ" smtClean="0"/>
              <a:pPr/>
              <a:t>2</a:t>
            </a:fld>
            <a:endParaRPr lang="en-NZ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6CD0C1D-89C5-24F0-67C1-2FC02092A46C}"/>
              </a:ext>
            </a:extLst>
          </p:cNvPr>
          <p:cNvSpPr txBox="1"/>
          <p:nvPr/>
        </p:nvSpPr>
        <p:spPr>
          <a:xfrm>
            <a:off x="392111" y="530087"/>
            <a:ext cx="198451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Unit Standards for Level 1 Literacy</a:t>
            </a:r>
          </a:p>
          <a:p>
            <a:r>
              <a:rPr lang="en-US" sz="900" dirty="0"/>
              <a:t>2022 Version Changes continued…</a:t>
            </a:r>
          </a:p>
        </p:txBody>
      </p:sp>
      <p:pic>
        <p:nvPicPr>
          <p:cNvPr id="6" name="Graphic 5" descr="Chat with solid fill">
            <a:extLst>
              <a:ext uri="{FF2B5EF4-FFF2-40B4-BE49-F238E27FC236}">
                <a16:creationId xmlns:a16="http://schemas.microsoft.com/office/drawing/2014/main" id="{7FA02FDE-DD61-2CD4-E435-6D60FE35F5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4085" y="3467340"/>
            <a:ext cx="624993" cy="624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283172"/>
      </p:ext>
    </p:extLst>
  </p:cSld>
  <p:clrMapOvr>
    <a:masterClrMapping/>
  </p:clrMapOvr>
</p:sld>
</file>

<file path=ppt/theme/theme1.xml><?xml version="1.0" encoding="utf-8"?>
<a:theme xmlns:a="http://schemas.openxmlformats.org/drawingml/2006/main" name="Logo">
  <a:themeElements>
    <a:clrScheme name="Custom 4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0070C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1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A4 LANDSCAPE Template.potx" id="{D0248FA1-6E3B-4C87-81EA-97EC7D624A0D}" vid="{6380C4F3-9F53-404E-809F-8AAE328187C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</TotalTime>
  <Words>716</Words>
  <Application>Microsoft Office PowerPoint</Application>
  <PresentationFormat>Custom</PresentationFormat>
  <Paragraphs>93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Logo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Sue de Lautour</dc:creator>
  <cp:lastModifiedBy>Sue de Lautour</cp:lastModifiedBy>
  <cp:revision>14</cp:revision>
  <dcterms:created xsi:type="dcterms:W3CDTF">2022-05-24T20:35:12Z</dcterms:created>
  <dcterms:modified xsi:type="dcterms:W3CDTF">2022-05-24T23:26:17Z</dcterms:modified>
</cp:coreProperties>
</file>